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6E9"/>
    <a:srgbClr val="2F2A24"/>
    <a:srgbClr val="32B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2"/>
    <p:restoredTop sz="94675"/>
  </p:normalViewPr>
  <p:slideViewPr>
    <p:cSldViewPr snapToGrid="0" snapToObjects="1">
      <p:cViewPr>
        <p:scale>
          <a:sx n="185" d="100"/>
          <a:sy n="185" d="100"/>
        </p:scale>
        <p:origin x="213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BDAA6-396E-5348-9D83-BF87DED29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4F9E9D-D0D5-7943-BD69-1F73850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8788C9-D901-4242-9EF8-32C82075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8941E-41B1-FF4A-9B0A-94A0E576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342959-1E9C-B04A-B70F-6B743754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42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7F60B-5BE0-D941-AE73-03D2CB08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683807-069B-CD4F-A0F9-AE72EC8F2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DB449-F6E6-B046-B72D-D41610C7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A24E0-F226-4740-9BD7-E8462CE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134F10-B7FA-044D-872A-F86F7F7C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3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FE0744-8B12-224A-8110-09CAE5136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9A5C50-B742-C546-BA4B-D3A72652A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09659-459C-904A-B757-6B73B4D9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94A581-5063-B24B-ADC8-4B0FCAA9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2D5CE-343F-D740-80BB-A4479BD1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4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9452B-D86B-344B-969F-DFA92CF8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BB62C-96FC-4048-9FF2-5C3493680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95678-BF37-674A-8FFA-3942E483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CD7933-4BE3-094A-AA8D-12A1F9F1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16F87-163B-7847-B3C0-AA2B9B52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38593-D2C8-254C-9CC3-E28613E0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1FE51-3A3C-3046-BAC3-F267D70EC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8D31C-38B5-EC40-91FD-EAE8AA8A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FA92C-AABE-D14E-8D5F-29A3A550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8C1032-43EE-7C43-A732-2384E67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3B5B24-FA0E-7A4E-AAA6-485A1D95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5EEDEE-BFB2-644F-9DBD-DCC68AC7B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A51BF8-B180-064B-AA4D-896A01A1F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667C26-F311-3A48-A7BC-B277BED5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E8756-F3BA-AD42-8B64-C2E2C8BB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7F62FC-8D7D-0949-8B05-DCDF57C0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9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19378-093B-1E45-BA7B-DC7943B0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4551A5-2E32-E849-A3FC-624AF2082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E6E28A-E1EE-E847-9E65-176E812B9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E5090A-05AD-1C49-A099-504B8E01E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1EB9D47-07C2-8F4F-9453-8A73CB672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0C95E7-21D7-764E-80EC-9E644E0D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6D61E5-E7FC-E740-B099-4C922AD2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29E69D-CECB-5E43-96B2-99F555E7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43F95-553F-E242-B0A0-AD98ED1F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AA5A15-051D-1548-AB13-1048DB3C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98C014-6F44-C243-83BD-7D961E9F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FB3507-30FE-264F-88FC-9C51833E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22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1E0297-6FAF-E847-9A54-A66F04E0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61E2F9-BA23-704B-B387-F21ACDC1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86A818-0E75-A047-ACAC-D78BAE45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4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C4D5C-D2BD-2C4C-8608-7199CCDC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D3933-84BD-7C49-AAFF-C7E81495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C33D5-932A-9C4C-8733-DB9010F53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D38ACE-94DF-4B49-ABBF-8159DB68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54382F-708C-814F-A20C-CCC60375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A727A5-031B-4941-927C-D820AC20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98D10-D74E-E040-84FF-D786FD4B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8D91D6-8625-6C45-8D99-F4593C15F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44A0A9-BCDA-9E40-B2F8-72CFE7C6A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19F8EE-CF3D-D54A-AAEB-8CE3C948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413ECC-ED1F-D44C-9ECB-15F378B1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33F540-02B8-AF4E-8252-235E2AC7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4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590A76-BAB7-A34E-BB3B-64CA8E9E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86EECA-12D7-8340-9D6D-D9826F372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70FA30-D3F7-CB41-B790-CEA9D32B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2237-9277-C14A-8980-8242B2050F1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3B206F-2A38-FB4C-8111-12D9590BA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A2FA91-3E3E-AF4F-991F-C6A7C2628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331B-786E-DD49-8BC4-773FB2BCD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42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CD44A3-140E-304F-91B6-C2572C942B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B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548C50-1FCE-924C-A0D4-09F11ABC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61" y="1024848"/>
            <a:ext cx="3657600" cy="3657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96FDD0C-B45F-7C41-8CF0-55E27EB0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522" y="311727"/>
            <a:ext cx="6234545" cy="623454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413F86D-337A-E048-B041-24B936878A84}"/>
              </a:ext>
            </a:extLst>
          </p:cNvPr>
          <p:cNvSpPr txBox="1"/>
          <p:nvPr/>
        </p:nvSpPr>
        <p:spPr>
          <a:xfrm>
            <a:off x="946961" y="3932434"/>
            <a:ext cx="3585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2F2A24"/>
                </a:solidFill>
              </a:rPr>
              <a:t>Communication sur</a:t>
            </a:r>
          </a:p>
          <a:p>
            <a:pPr algn="ctr"/>
            <a:r>
              <a:rPr lang="fr-FR" sz="2800" dirty="0">
                <a:solidFill>
                  <a:srgbClr val="2F2A24"/>
                </a:solidFill>
              </a:rPr>
              <a:t>les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68727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D67D118-820C-BD45-BE20-856741B68467}"/>
              </a:ext>
            </a:extLst>
          </p:cNvPr>
          <p:cNvSpPr txBox="1"/>
          <p:nvPr/>
        </p:nvSpPr>
        <p:spPr>
          <a:xfrm>
            <a:off x="287676" y="267128"/>
            <a:ext cx="568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F2A24"/>
                </a:solidFill>
              </a:rPr>
              <a:t>LES OBJECTIFS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BDD40B-EB45-2C4F-91EC-8F5DCCACDE9C}"/>
              </a:ext>
            </a:extLst>
          </p:cNvPr>
          <p:cNvSpPr txBox="1"/>
          <p:nvPr/>
        </p:nvSpPr>
        <p:spPr>
          <a:xfrm>
            <a:off x="496582" y="4972692"/>
            <a:ext cx="10945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Promouvoir les offres payantes (N26 Black – N26 </a:t>
            </a:r>
            <a:r>
              <a:rPr lang="fr-FR" sz="2000" dirty="0" err="1">
                <a:solidFill>
                  <a:srgbClr val="2F2A24"/>
                </a:solidFill>
              </a:rPr>
              <a:t>Metal</a:t>
            </a:r>
            <a:r>
              <a:rPr lang="fr-FR" sz="2000" dirty="0">
                <a:solidFill>
                  <a:srgbClr val="2F2A24"/>
                </a:solidFill>
              </a:rPr>
              <a:t> – N26 Business)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Attirer de nouveaux clients (concours et offres promotionnelles)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Communiquer sur les avantages par rapport aux concurrents (Apple </a:t>
            </a:r>
            <a:r>
              <a:rPr lang="fr-FR" sz="2000" dirty="0" err="1">
                <a:solidFill>
                  <a:srgbClr val="2F2A24"/>
                </a:solidFill>
              </a:rPr>
              <a:t>Pay</a:t>
            </a:r>
            <a:r>
              <a:rPr lang="fr-FR" sz="2000" dirty="0">
                <a:solidFill>
                  <a:srgbClr val="2F2A24"/>
                </a:solidFill>
              </a:rPr>
              <a:t> – Notifications instantanées)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Proposer un support technique efficace (réactivité face aux questions posées)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393231-99A6-FD4D-9C5A-326ECD5F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84" y="1047202"/>
            <a:ext cx="7620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2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1486AA-9DD6-004D-9CD9-F5B9C2676792}"/>
              </a:ext>
            </a:extLst>
          </p:cNvPr>
          <p:cNvSpPr/>
          <p:nvPr/>
        </p:nvSpPr>
        <p:spPr>
          <a:xfrm>
            <a:off x="0" y="1334771"/>
            <a:ext cx="12191999" cy="2958697"/>
          </a:xfrm>
          <a:prstGeom prst="rect">
            <a:avLst/>
          </a:prstGeom>
          <a:solidFill>
            <a:srgbClr val="C8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CE7F53-4F3B-FD4D-87D7-5390B71701EE}"/>
              </a:ext>
            </a:extLst>
          </p:cNvPr>
          <p:cNvSpPr txBox="1"/>
          <p:nvPr/>
        </p:nvSpPr>
        <p:spPr>
          <a:xfrm>
            <a:off x="287676" y="267128"/>
            <a:ext cx="568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F2A24"/>
                </a:solidFill>
              </a:rPr>
              <a:t>STYLE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6FFCC5-1F55-734E-BAB7-4ED5B7D8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0" b="7886"/>
          <a:stretch/>
        </p:blipFill>
        <p:spPr>
          <a:xfrm>
            <a:off x="3140235" y="1415889"/>
            <a:ext cx="5658099" cy="27867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66C0EE-AB2B-5940-875E-EFA8BBA8E549}"/>
              </a:ext>
            </a:extLst>
          </p:cNvPr>
          <p:cNvSpPr txBox="1"/>
          <p:nvPr/>
        </p:nvSpPr>
        <p:spPr>
          <a:xfrm>
            <a:off x="799012" y="4729034"/>
            <a:ext cx="10340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Utiliser un ton humoristique afin d’attirer un public de jeunes adultes (cible principale)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Utiliser des visuels mettant en avant l’aspect « nouvelle technologie » (connexion par Face ID)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Mettre en avant des personnes au style urbain et branché qui utilisent le service (Apple Watch)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Utiliser principalement des photos avec mise en avant des offres payantes (carte </a:t>
            </a:r>
            <a:r>
              <a:rPr lang="fr-FR" sz="2000" dirty="0" err="1">
                <a:solidFill>
                  <a:srgbClr val="2F2A24"/>
                </a:solidFill>
              </a:rPr>
              <a:t>metal</a:t>
            </a:r>
            <a:r>
              <a:rPr lang="fr-FR" sz="2000" dirty="0">
                <a:solidFill>
                  <a:srgbClr val="2F2A24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rgbClr val="2F2A24"/>
                </a:solidFill>
              </a:rPr>
              <a:t>Attirer l’œil et promouvoir les avantages à l’internationale avec des photos de voyages.</a:t>
            </a:r>
          </a:p>
        </p:txBody>
      </p:sp>
    </p:spTree>
    <p:extLst>
      <p:ext uri="{BB962C8B-B14F-4D97-AF65-F5344CB8AC3E}">
        <p14:creationId xmlns:p14="http://schemas.microsoft.com/office/powerpoint/2010/main" val="37431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8EC6310-A266-1F43-9961-DF998F0EF854}"/>
              </a:ext>
            </a:extLst>
          </p:cNvPr>
          <p:cNvSpPr txBox="1"/>
          <p:nvPr/>
        </p:nvSpPr>
        <p:spPr>
          <a:xfrm>
            <a:off x="287676" y="267128"/>
            <a:ext cx="568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F2A24"/>
                </a:solidFill>
              </a:rPr>
              <a:t>TWITTER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8F566C-AD42-8945-8083-0F69804A4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"/>
          <a:stretch/>
        </p:blipFill>
        <p:spPr>
          <a:xfrm>
            <a:off x="5426336" y="147917"/>
            <a:ext cx="6583680" cy="6521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524A4E-E4ED-9D4E-BF43-118F4F050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99" t="43909" r="34763" b="10970"/>
          <a:stretch/>
        </p:blipFill>
        <p:spPr>
          <a:xfrm>
            <a:off x="1315480" y="1290295"/>
            <a:ext cx="3084640" cy="47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F54A584-2353-5642-B8ED-4A78D51AE146}"/>
              </a:ext>
            </a:extLst>
          </p:cNvPr>
          <p:cNvSpPr txBox="1"/>
          <p:nvPr/>
        </p:nvSpPr>
        <p:spPr>
          <a:xfrm>
            <a:off x="287676" y="267128"/>
            <a:ext cx="568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F2A24"/>
                </a:solidFill>
              </a:rPr>
              <a:t>INSTAGRAM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6AC733-0F0C-6A4E-A8AB-71F7B53C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200" y="219001"/>
            <a:ext cx="3556780" cy="64258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2B4ECFE-4CAC-0249-8D92-4DF1A6E69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5446">
            <a:off x="804394" y="1966304"/>
            <a:ext cx="4493764" cy="192099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87FDAB2-BFA9-374E-B06A-00DD87F50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88" y="2751688"/>
            <a:ext cx="3002844" cy="30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35D6E0B-274D-7541-8A37-7F42CEB3E5C0}"/>
              </a:ext>
            </a:extLst>
          </p:cNvPr>
          <p:cNvSpPr txBox="1"/>
          <p:nvPr/>
        </p:nvSpPr>
        <p:spPr>
          <a:xfrm>
            <a:off x="287676" y="267128"/>
            <a:ext cx="603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F2A24"/>
                </a:solidFill>
              </a:rPr>
              <a:t>PLANNING – 19 au 23 Novembre 2018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5E50AB4-80B6-DB44-BBD0-6592166DB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583"/>
              </p:ext>
            </p:extLst>
          </p:nvPr>
        </p:nvGraphicFramePr>
        <p:xfrm>
          <a:off x="381954" y="1090925"/>
          <a:ext cx="11484618" cy="50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03">
                  <a:extLst>
                    <a:ext uri="{9D8B030D-6E8A-4147-A177-3AD203B41FA5}">
                      <a16:colId xmlns:a16="http://schemas.microsoft.com/office/drawing/2014/main" val="2192904272"/>
                    </a:ext>
                  </a:extLst>
                </a:gridCol>
                <a:gridCol w="1914103">
                  <a:extLst>
                    <a:ext uri="{9D8B030D-6E8A-4147-A177-3AD203B41FA5}">
                      <a16:colId xmlns:a16="http://schemas.microsoft.com/office/drawing/2014/main" val="2354221643"/>
                    </a:ext>
                  </a:extLst>
                </a:gridCol>
                <a:gridCol w="1914103">
                  <a:extLst>
                    <a:ext uri="{9D8B030D-6E8A-4147-A177-3AD203B41FA5}">
                      <a16:colId xmlns:a16="http://schemas.microsoft.com/office/drawing/2014/main" val="1941691052"/>
                    </a:ext>
                  </a:extLst>
                </a:gridCol>
                <a:gridCol w="1914103">
                  <a:extLst>
                    <a:ext uri="{9D8B030D-6E8A-4147-A177-3AD203B41FA5}">
                      <a16:colId xmlns:a16="http://schemas.microsoft.com/office/drawing/2014/main" val="82859479"/>
                    </a:ext>
                  </a:extLst>
                </a:gridCol>
                <a:gridCol w="1914103">
                  <a:extLst>
                    <a:ext uri="{9D8B030D-6E8A-4147-A177-3AD203B41FA5}">
                      <a16:colId xmlns:a16="http://schemas.microsoft.com/office/drawing/2014/main" val="1389090494"/>
                    </a:ext>
                  </a:extLst>
                </a:gridCol>
                <a:gridCol w="1914103">
                  <a:extLst>
                    <a:ext uri="{9D8B030D-6E8A-4147-A177-3AD203B41FA5}">
                      <a16:colId xmlns:a16="http://schemas.microsoft.com/office/drawing/2014/main" val="2960529652"/>
                    </a:ext>
                  </a:extLst>
                </a:gridCol>
              </a:tblGrid>
              <a:tr h="127418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LUNDI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MARDI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MERCREDI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153944"/>
                  </a:ext>
                </a:extLst>
              </a:tr>
              <a:tr h="127418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INSTAGRAM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Annonce concours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Rappel J-2 concours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Résultat concours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23597"/>
                  </a:ext>
                </a:extLst>
              </a:tr>
              <a:tr h="127418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Annonce lancement du concours sur </a:t>
                      </a:r>
                      <a:r>
                        <a:rPr lang="fr-FR" dirty="0" err="1"/>
                        <a:t>Insta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Pub Apple </a:t>
                      </a:r>
                      <a:r>
                        <a:rPr lang="fr-FR" dirty="0" err="1"/>
                        <a:t>Pay</a:t>
                      </a:r>
                      <a:r>
                        <a:rPr lang="fr-FR" dirty="0"/>
                        <a:t> N26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Rappel J-2 concours </a:t>
                      </a:r>
                      <a:r>
                        <a:rPr lang="fr-FR" dirty="0" err="1"/>
                        <a:t>Insta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Article sur</a:t>
                      </a:r>
                    </a:p>
                    <a:p>
                      <a:pPr algn="ctr"/>
                      <a:r>
                        <a:rPr lang="fr-FR" dirty="0"/>
                        <a:t>les origines du Black 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Résultat concours sur </a:t>
                      </a:r>
                      <a:r>
                        <a:rPr lang="fr-FR" dirty="0" err="1"/>
                        <a:t>insta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864532"/>
                  </a:ext>
                </a:extLst>
              </a:tr>
              <a:tr h="127418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Identique 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Identique 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Identique 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Identique 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Identique Twitter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1851856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3A94B77-804C-754E-A617-290ECA9F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5446">
            <a:off x="498246" y="1323450"/>
            <a:ext cx="1688324" cy="7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897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145</Words>
  <Application>Microsoft Macintosh PowerPoint</Application>
  <PresentationFormat>Grand écran</PresentationFormat>
  <Paragraphs>40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19</cp:revision>
  <dcterms:created xsi:type="dcterms:W3CDTF">2018-11-21T10:27:28Z</dcterms:created>
  <dcterms:modified xsi:type="dcterms:W3CDTF">2018-11-21T14:36:31Z</dcterms:modified>
</cp:coreProperties>
</file>